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2C2D5-DE49-46C2-8C5C-BC665E686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2AF7E71-16AB-4730-B63E-4715F790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4557D5-E299-4A2B-8998-A0672C53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72A79B-71FE-46AD-B819-6EF29835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637664-5925-4A5A-8B43-693CA76D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45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5B2B34-CE08-4CBE-B2F1-5063FE5B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8C87666-B314-4E85-8DD6-09A5972A8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8C28F7-DE00-4097-B60F-A09D6273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7E678C-3F40-4EEC-B8F7-7E03CFA1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25DB07-B480-492E-BBA8-BB7D95C2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25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61229CC-BBE3-492F-A261-EB3FD0E6B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5AA7AD-C6F7-47C7-A2E2-A62C47BDF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470B5C-4976-4910-B265-6B19CF2B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C43297-74A6-4E16-9EBE-EC274663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5F5EDA-BFF4-4DBF-A0A9-08185A92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9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97F85-1F31-415B-BA0B-24C7ADA6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A00A18-C2FC-432F-88E5-C9A1E5E5C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248F47-C3AB-420E-ACBA-B496909D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562D0A-8460-437E-8AB1-23D7C7B7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1BF561-FB83-402D-BFAD-9B8BE1E3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91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2D564-CB0B-4827-8F27-3FD97748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13CB3F-974E-4586-86D5-83DA2E7B5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908150-8279-4ADD-887D-AEC568E1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4C2091-2C13-43F4-B83B-DBCB8E32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264E68-185E-46ED-BFEB-4C431C84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61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779A3-44A3-4C62-9D8C-E2700850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6DC2C2-2CBF-4682-8793-646A987BA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A50F8B-1133-4409-81AA-761B918B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F0C318-D2EE-42F1-A68C-45F1DF30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1C6E191-65A3-4DE3-A2E5-3499C9B5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535F81-11CB-46BC-94D4-1474246C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2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EF939A-3945-4FA0-A769-AB516BFF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377A48-35D3-4CD2-ADAE-DF1C3177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AAEC17-A96B-4DD1-AE23-2C5D6DFBA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ED9764-82AF-423E-BD9F-733A20194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C881C0-0333-45FF-8559-91D5C7947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D144FCD-290B-44D0-8422-DBE4D510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BC289E4-19DF-4470-B1BA-4A742D1E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5543C72-0CA4-47E2-BEB2-867EE464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95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0D292-9AD4-40E5-95D4-FC1142AD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B1DD97C-5270-4828-AF58-22D59D14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08FCD3-FE4E-4904-805D-EB02C031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3A8E63-52E7-4F62-9450-12E182F7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8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E2024F8-7D04-4BB1-AD4F-6A3C9396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8E372DD-EBBF-4A77-8ECB-245000E0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82F71B-C453-4614-87CF-450B9553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50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DE674-219C-4263-823F-D82243B3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94056F-2A98-4E9C-A73F-208661E3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79F6AD-30B7-4595-9730-E8D2BD3BD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8123BF-12E8-4B89-A2DE-75AC592A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1AC38D-EAF9-426F-AA99-746DDA38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AD6BDA-0709-4E2D-98CA-B8076810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96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93E89-324E-4C4E-9FF6-1A1FD0E1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237EDBB-A084-4450-ADD8-EF73118DC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A6A280-6009-4F60-899B-2EBB05E16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484967-79F3-4758-8976-5C3D2B99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D80CE6-1CB9-4D5C-A5CD-8F67389B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562D9A-0863-4D14-AD3C-1BD366F8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7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D7F9C67-CF1B-4AE4-A4FD-801372E3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186153-BA51-435F-BD85-25CFBBD74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E8F8BF-37DA-40AD-9970-E5AA4323D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1444-954B-4387-B421-0331CC16DCAD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6AC68E-7349-4F5F-8101-37BC6067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A05AFD-FD8F-434B-81EC-D0F49AB8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C8B8-62E9-44A4-8596-62AC7C24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1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E0933E-482D-48C2-B92D-ED5D75E7F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16837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en-US" sz="4400" b="1" dirty="0"/>
              <a:t>Antiquity of Southeastern Europe</a:t>
            </a:r>
            <a:br>
              <a:rPr lang="en-US" sz="4400" b="1" dirty="0"/>
            </a:br>
            <a:r>
              <a:rPr lang="en-US" sz="4400" b="1" dirty="0"/>
              <a:t>Research Centre</a:t>
            </a:r>
            <a:r>
              <a:rPr lang="pl-PL" sz="4400" b="1" dirty="0"/>
              <a:t>,</a:t>
            </a:r>
            <a:br>
              <a:rPr lang="en-US" sz="4400" b="1" dirty="0"/>
            </a:br>
            <a:r>
              <a:rPr lang="en-US" sz="4400" b="1" dirty="0"/>
              <a:t>University of Warsaw </a:t>
            </a:r>
            <a:br>
              <a:rPr lang="en-US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C39FC9-5F85-452B-A393-84B785E84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					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7E506E-4184-4D82-AA65-C545BC66C2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344" y="4932370"/>
            <a:ext cx="2722485" cy="11139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827194-A509-4862-AF4A-A182946CE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50" y="4932370"/>
            <a:ext cx="1318600" cy="131860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E38ED1B7-0792-4CDC-9CFD-8966A88B829B}"/>
              </a:ext>
            </a:extLst>
          </p:cNvPr>
          <p:cNvSpPr txBox="1">
            <a:spLocks/>
          </p:cNvSpPr>
          <p:nvPr/>
        </p:nvSpPr>
        <p:spPr>
          <a:xfrm>
            <a:off x="1524000" y="358428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  <a:p>
            <a:r>
              <a:rPr lang="pl-PL" dirty="0"/>
              <a:t>						Krzysztof Narloch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55B77B4E-1323-49BC-89CC-00927F7751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472" y="4661481"/>
            <a:ext cx="2647145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73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C8547-F237-4DAC-98D9-E7BE8348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Our</a:t>
            </a:r>
            <a:r>
              <a:rPr lang="pl-PL" b="1" dirty="0"/>
              <a:t> team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884048-C180-40A2-B283-0D39FBC3D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23" y="1572927"/>
            <a:ext cx="3982374" cy="398789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49E9832-5914-4B90-9255-90F867E3A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890" y="1572927"/>
            <a:ext cx="4327723" cy="407383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A2C63F7-4085-41B1-AA3F-1E73672AF92D}"/>
              </a:ext>
            </a:extLst>
          </p:cNvPr>
          <p:cNvSpPr txBox="1"/>
          <p:nvPr/>
        </p:nvSpPr>
        <p:spPr>
          <a:xfrm>
            <a:off x="909223" y="5846543"/>
            <a:ext cx="23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Aleksandra Miernik</a:t>
            </a:r>
          </a:p>
          <a:p>
            <a:r>
              <a:rPr lang="pl-PL" dirty="0"/>
              <a:t>aa.miernik@uw.edu.pl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330E4BC-4AD9-4FA5-9FE4-9B111CCCA141}"/>
              </a:ext>
            </a:extLst>
          </p:cNvPr>
          <p:cNvSpPr txBox="1"/>
          <p:nvPr/>
        </p:nvSpPr>
        <p:spPr>
          <a:xfrm>
            <a:off x="6440890" y="5917565"/>
            <a:ext cx="30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Bartosz Wojciechowski</a:t>
            </a:r>
          </a:p>
          <a:p>
            <a:r>
              <a:rPr lang="pl-PL" dirty="0"/>
              <a:t>bw.wojciechows@uw.edu.pl </a:t>
            </a:r>
          </a:p>
        </p:txBody>
      </p:sp>
    </p:spTree>
    <p:extLst>
      <p:ext uri="{BB962C8B-B14F-4D97-AF65-F5344CB8AC3E}">
        <p14:creationId xmlns:p14="http://schemas.microsoft.com/office/powerpoint/2010/main" val="81728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EF5E0-9916-4E24-B4AF-4E05BEF9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950397C-50EB-4A99-AB4A-D979C2038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086" y="1027906"/>
            <a:ext cx="3387182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E536A81-9500-4EA2-A821-5E7A1018A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285" y="1027906"/>
            <a:ext cx="2928375" cy="437448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C97797E-64E6-4F91-96B0-1F1D1A6AFADB}"/>
              </a:ext>
            </a:extLst>
          </p:cNvPr>
          <p:cNvSpPr txBox="1"/>
          <p:nvPr/>
        </p:nvSpPr>
        <p:spPr>
          <a:xfrm>
            <a:off x="1668086" y="5506928"/>
            <a:ext cx="254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Martin </a:t>
            </a:r>
            <a:r>
              <a:rPr lang="pl-PL" dirty="0" err="1"/>
              <a:t>Lemke</a:t>
            </a:r>
            <a:endParaRPr lang="pl-PL" dirty="0"/>
          </a:p>
          <a:p>
            <a:r>
              <a:rPr lang="pl-PL" dirty="0"/>
              <a:t>m.lemke@uw.edu.pl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B5F4B85-0B9F-4A5A-8B3C-1D2F54D9EC7C}"/>
              </a:ext>
            </a:extLst>
          </p:cNvPr>
          <p:cNvSpPr txBox="1"/>
          <p:nvPr/>
        </p:nvSpPr>
        <p:spPr>
          <a:xfrm>
            <a:off x="6684885" y="5628443"/>
            <a:ext cx="204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Janusz Recław</a:t>
            </a:r>
          </a:p>
          <a:p>
            <a:r>
              <a:rPr lang="pl-PL" dirty="0"/>
              <a:t>j.reclaw@uw.edu.pl</a:t>
            </a:r>
          </a:p>
        </p:txBody>
      </p:sp>
    </p:spTree>
    <p:extLst>
      <p:ext uri="{BB962C8B-B14F-4D97-AF65-F5344CB8AC3E}">
        <p14:creationId xmlns:p14="http://schemas.microsoft.com/office/powerpoint/2010/main" val="141322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0A017C-5821-43F3-A53C-61B1D0BC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66E4F1C-4679-4F21-B205-ABC67F01F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417253"/>
            <a:ext cx="4843509" cy="371152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BCEDAFC-4EFC-45C7-BF95-27F711D435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518" y="1417253"/>
            <a:ext cx="4320463" cy="371249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8106F5D-9E3D-4BEC-A221-20265EE9E906}"/>
              </a:ext>
            </a:extLst>
          </p:cNvPr>
          <p:cNvSpPr txBox="1"/>
          <p:nvPr/>
        </p:nvSpPr>
        <p:spPr>
          <a:xfrm>
            <a:off x="772356" y="5335480"/>
            <a:ext cx="2938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Piotr </a:t>
            </a:r>
            <a:r>
              <a:rPr lang="pl-PL" sz="2800" b="1" dirty="0" err="1"/>
              <a:t>Dyczek</a:t>
            </a:r>
            <a:endParaRPr lang="pl-PL" sz="2800" b="1" dirty="0"/>
          </a:p>
          <a:p>
            <a:r>
              <a:rPr lang="pl-PL" sz="2800" b="1" dirty="0"/>
              <a:t>novae@uw.edu.pl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8EC0C37-244F-4E48-92A4-28122260685E}"/>
              </a:ext>
            </a:extLst>
          </p:cNvPr>
          <p:cNvSpPr txBox="1"/>
          <p:nvPr/>
        </p:nvSpPr>
        <p:spPr>
          <a:xfrm>
            <a:off x="6421518" y="5335480"/>
            <a:ext cx="3421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Krzysztof Narloch</a:t>
            </a:r>
          </a:p>
          <a:p>
            <a:r>
              <a:rPr lang="pl-PL" sz="2800" b="1" dirty="0"/>
              <a:t>k.narloch@uw.edu.pl</a:t>
            </a:r>
          </a:p>
        </p:txBody>
      </p:sp>
    </p:spTree>
    <p:extLst>
      <p:ext uri="{BB962C8B-B14F-4D97-AF65-F5344CB8AC3E}">
        <p14:creationId xmlns:p14="http://schemas.microsoft.com/office/powerpoint/2010/main" val="388920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ED3D58-E94D-4FF1-922D-CA834126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6A0E38-478B-41AF-8350-EC8B0A956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E56088-B6F6-48CD-B341-ABC1F45F3048}"/>
              </a:ext>
            </a:extLst>
          </p:cNvPr>
          <p:cNvSpPr txBox="1"/>
          <p:nvPr/>
        </p:nvSpPr>
        <p:spPr>
          <a:xfrm>
            <a:off x="4918230" y="3852908"/>
            <a:ext cx="612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Thank</a:t>
            </a:r>
            <a:r>
              <a:rPr lang="pl-PL" sz="4000" dirty="0"/>
              <a:t> </a:t>
            </a:r>
            <a:r>
              <a:rPr lang="pl-PL" sz="4000" dirty="0" err="1"/>
              <a:t>You</a:t>
            </a:r>
            <a:r>
              <a:rPr lang="pl-PL" sz="4000" dirty="0"/>
              <a:t> for </a:t>
            </a:r>
            <a:r>
              <a:rPr lang="pl-PL" sz="4000" dirty="0" err="1"/>
              <a:t>your</a:t>
            </a:r>
            <a:r>
              <a:rPr lang="pl-PL" sz="4000" dirty="0"/>
              <a:t> </a:t>
            </a:r>
            <a:r>
              <a:rPr lang="pl-PL" sz="4000" dirty="0" err="1"/>
              <a:t>attention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1328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BD764-D7F7-490B-9CC8-5596AC05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Antiquity of Southeastern Europe</a:t>
            </a:r>
            <a:r>
              <a:rPr lang="pl-PL" sz="4000" b="1" dirty="0"/>
              <a:t> </a:t>
            </a:r>
            <a:r>
              <a:rPr lang="en-US" sz="4000" b="1" dirty="0"/>
              <a:t>Research Centre</a:t>
            </a:r>
            <a:endParaRPr lang="pl-PL" sz="40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EDBE718-A8AE-49A2-A0A6-4705A35D8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65" y="1638121"/>
            <a:ext cx="3233200" cy="2765902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4F89D1-411D-4E99-8801-660FEF5DC9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344" y="1546113"/>
            <a:ext cx="4148853" cy="276590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A6872FE-6C55-4B0E-8BB8-A408DBFAE1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276" y="3928936"/>
            <a:ext cx="3908393" cy="26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D87C0-A474-4C5E-A90D-0453D730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Main</a:t>
            </a:r>
            <a:r>
              <a:rPr lang="pl-PL" b="1" dirty="0"/>
              <a:t> </a:t>
            </a:r>
            <a:r>
              <a:rPr lang="pl-PL" b="1" dirty="0" err="1"/>
              <a:t>Research</a:t>
            </a:r>
            <a:r>
              <a:rPr lang="pl-PL" b="1" dirty="0"/>
              <a:t> </a:t>
            </a:r>
            <a:r>
              <a:rPr lang="pl-PL" b="1" dirty="0" err="1"/>
              <a:t>activities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D7790BD-4F48-46AA-8967-51AB23D3F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104" y="1746499"/>
            <a:ext cx="6122263" cy="4296422"/>
          </a:xfrm>
        </p:spPr>
      </p:pic>
    </p:spTree>
    <p:extLst>
      <p:ext uri="{BB962C8B-B14F-4D97-AF65-F5344CB8AC3E}">
        <p14:creationId xmlns:p14="http://schemas.microsoft.com/office/powerpoint/2010/main" val="42097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9B3588-A73E-40AD-ABDF-A4EDCC9E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Risan</a:t>
            </a:r>
            <a:r>
              <a:rPr lang="pl-PL" b="1" dirty="0"/>
              <a:t>, Montenegro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4B51EB31-3D12-4E7B-963F-936106E9E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833" y="1506669"/>
            <a:ext cx="6227059" cy="4670294"/>
          </a:xfrm>
        </p:spPr>
      </p:pic>
    </p:spTree>
    <p:extLst>
      <p:ext uri="{BB962C8B-B14F-4D97-AF65-F5344CB8AC3E}">
        <p14:creationId xmlns:p14="http://schemas.microsoft.com/office/powerpoint/2010/main" val="175604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6DDCF-76AD-428C-9921-15051ED2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Scodra</a:t>
            </a:r>
            <a:r>
              <a:rPr lang="pl-PL" b="1" dirty="0"/>
              <a:t>, </a:t>
            </a:r>
            <a:r>
              <a:rPr lang="pl-PL" b="1" dirty="0" err="1"/>
              <a:t>Bushati</a:t>
            </a:r>
            <a:r>
              <a:rPr lang="pl-PL" b="1" dirty="0"/>
              <a:t>, Albania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49D5DD-9F3B-4DAB-AEFB-D8FA41D26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18" y="1914401"/>
            <a:ext cx="4608786" cy="345658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F685DD-50ED-4147-B956-8ABC7730E8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14402"/>
            <a:ext cx="5184882" cy="34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8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A7B62-CE69-4BA9-A763-047F4CEA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NOVAE, </a:t>
            </a:r>
            <a:r>
              <a:rPr lang="pl-PL" b="1" dirty="0" err="1"/>
              <a:t>Bulgaria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56E517A-7908-4167-852C-568ED8260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891" y="1482571"/>
            <a:ext cx="6957432" cy="4694392"/>
          </a:xfrm>
        </p:spPr>
      </p:pic>
    </p:spTree>
    <p:extLst>
      <p:ext uri="{BB962C8B-B14F-4D97-AF65-F5344CB8AC3E}">
        <p14:creationId xmlns:p14="http://schemas.microsoft.com/office/powerpoint/2010/main" val="41598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B1C38-E207-471A-BA66-E7C48B53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Konsulovskoe</a:t>
            </a:r>
            <a:r>
              <a:rPr lang="pl-PL" b="1" dirty="0"/>
              <a:t>, </a:t>
            </a:r>
            <a:r>
              <a:rPr lang="pl-PL" b="1" dirty="0" err="1"/>
              <a:t>Ukraine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91671F8-2237-45D9-843D-FFA3EAA8E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2258"/>
            <a:ext cx="4923046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F6AFF89-4B19-4803-B147-69BF2BE4D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003" y="1852258"/>
            <a:ext cx="5332520" cy="39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0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C69A1-CA94-4A5B-B302-BBDFC714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Tanais</a:t>
            </a:r>
            <a:r>
              <a:rPr lang="pl-PL" b="1" dirty="0"/>
              <a:t>, Russia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F2FBFD5-EB0C-4502-B066-4BAAAFAC8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98" y="1841610"/>
            <a:ext cx="4725016" cy="354376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608D07-87E9-43C9-B9CD-6B9234C9A9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48" y="1841610"/>
            <a:ext cx="5335552" cy="35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BDAEE-F9FA-4F77-B470-D5F19182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91B1AA-40D4-4A90-BDA2-F77DFB898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98" y="1027906"/>
            <a:ext cx="4160015" cy="522453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6EEB661-68E4-43F3-ACFA-25CD4AEDC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606" y="2260567"/>
            <a:ext cx="1600200" cy="17811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03562C-1E69-4319-AD3A-2120B1709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11" y="4041742"/>
            <a:ext cx="2076450" cy="18383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D5E77D6-BFF7-445C-BEE2-7827ED32FA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111" y="4084235"/>
            <a:ext cx="2480128" cy="175334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546DC1A-00DD-4AF7-8D16-3F6C54C2AF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468" y="1879659"/>
            <a:ext cx="2162083" cy="216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9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130</Words>
  <Application>Microsoft Office PowerPoint</Application>
  <PresentationFormat>Panoramiczny</PresentationFormat>
  <Paragraphs>26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       Antiquity of Southeastern Europe Research Centre, University of Warsaw  </vt:lpstr>
      <vt:lpstr>Antiquity of Southeastern Europe Research Centre</vt:lpstr>
      <vt:lpstr>Main Research activities</vt:lpstr>
      <vt:lpstr>Risan, Montenegro</vt:lpstr>
      <vt:lpstr>Scodra, Bushati, Albania</vt:lpstr>
      <vt:lpstr>NOVAE, Bulgaria</vt:lpstr>
      <vt:lpstr>Konsulovskoe, Ukraine</vt:lpstr>
      <vt:lpstr>Tanais, Russia</vt:lpstr>
      <vt:lpstr>Prezentacja programu PowerPoint</vt:lpstr>
      <vt:lpstr>Our team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Antiquity of Southeastern Europe Research Centre University of Warsaw  </dc:title>
  <dc:creator>Krzyś</dc:creator>
  <cp:lastModifiedBy>Krzyś</cp:lastModifiedBy>
  <cp:revision>21</cp:revision>
  <dcterms:created xsi:type="dcterms:W3CDTF">2021-02-04T10:17:47Z</dcterms:created>
  <dcterms:modified xsi:type="dcterms:W3CDTF">2021-02-07T11:02:58Z</dcterms:modified>
</cp:coreProperties>
</file>